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4" r:id="rId3"/>
    <p:sldId id="285" r:id="rId4"/>
    <p:sldId id="287" r:id="rId5"/>
    <p:sldId id="286" r:id="rId6"/>
    <p:sldId id="267" r:id="rId7"/>
    <p:sldId id="28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92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3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708" y="72"/>
      </p:cViewPr>
      <p:guideLst>
        <p:guide orient="horz" pos="4292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3B515-2A03-43D4-9CFD-BB94000C46B4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18CCC-9490-4D48-AD56-8C3178A4F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92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18CCC-9490-4D48-AD56-8C3178A4F2B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978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1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72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84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12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07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6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00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36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48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98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12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3A9A3-A28E-4CAB-8995-947247FBE66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79B30-7244-416E-9EC3-FE28A82449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58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syera.ru/2938/chuvstva" TargetMode="External"/><Relationship Id="rId2" Type="http://schemas.openxmlformats.org/officeDocument/2006/relationships/hyperlink" Target="https://psyera.ru/chto-takoe-psihologiya-2078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45233"/>
            <a:ext cx="9144000" cy="190344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1. Теоретические основания современной психологии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C:\Users\Ольга Хабижановна\Downloads\35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616" y="1647825"/>
            <a:ext cx="5523334" cy="48101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63894" y="2556588"/>
            <a:ext cx="58223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</a:p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Основные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различия житейских и научных психологических знаний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Объект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предмет современной психологии.</a:t>
            </a:r>
          </a:p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Задачи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современной психологии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Связь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психологии с другими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науками.</a:t>
            </a:r>
          </a:p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Основные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отрасли современной психологии.</a:t>
            </a:r>
          </a:p>
        </p:txBody>
      </p:sp>
    </p:spTree>
    <p:extLst>
      <p:ext uri="{BB962C8B-B14F-4D97-AF65-F5344CB8AC3E}">
        <p14:creationId xmlns:p14="http://schemas.microsoft.com/office/powerpoint/2010/main" val="414676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7" y="139959"/>
            <a:ext cx="7008813" cy="6466114"/>
          </a:xfrm>
        </p:spPr>
        <p:txBody>
          <a:bodyPr>
            <a:noAutofit/>
          </a:bodyPr>
          <a:lstStyle/>
          <a:p>
            <a:r>
              <a:rPr lang="ru-RU" sz="1800" dirty="0" smtClean="0"/>
              <a:t>Сам термин «психология» древнегреческого происхождения и состоит он из двух слов «психе»-душа и «логос» - знание или учение, т.е. дословно – наука о душе. </a:t>
            </a:r>
          </a:p>
          <a:p>
            <a:r>
              <a:rPr lang="ru-RU" sz="1800" dirty="0" smtClean="0"/>
              <a:t>Сам термин был предложен не </a:t>
            </a:r>
            <a:r>
              <a:rPr lang="en-US" sz="1800" dirty="0" smtClean="0"/>
              <a:t>Y</a:t>
            </a:r>
            <a:r>
              <a:rPr lang="ru-RU" sz="1800" dirty="0" smtClean="0"/>
              <a:t> веке до н.э. и не в Древней Греции, как  многие </a:t>
            </a:r>
            <a:r>
              <a:rPr lang="ru-RU" sz="1800" dirty="0"/>
              <a:t>н</a:t>
            </a:r>
            <a:r>
              <a:rPr lang="ru-RU" sz="1800" dirty="0" smtClean="0"/>
              <a:t>аучные термины , а в Европе, в Х</a:t>
            </a:r>
            <a:r>
              <a:rPr lang="en-US" sz="1800" dirty="0" smtClean="0"/>
              <a:t>YI</a:t>
            </a:r>
            <a:r>
              <a:rPr lang="ru-RU" sz="1800" dirty="0" smtClean="0"/>
              <a:t>веке. </a:t>
            </a:r>
          </a:p>
          <a:p>
            <a:r>
              <a:rPr lang="ru-RU" sz="1800" dirty="0" smtClean="0"/>
              <a:t>Часть исследователей считают, что автором этого термина был Филипп </a:t>
            </a:r>
            <a:r>
              <a:rPr lang="ru-RU" sz="1800" dirty="0" err="1" smtClean="0"/>
              <a:t>Мелахтон</a:t>
            </a:r>
            <a:r>
              <a:rPr lang="ru-RU" sz="1800" dirty="0" smtClean="0"/>
              <a:t>, другие - </a:t>
            </a:r>
            <a:r>
              <a:rPr lang="ru-RU" sz="1800" dirty="0" err="1" smtClean="0"/>
              <a:t>Геклеус</a:t>
            </a:r>
            <a:r>
              <a:rPr lang="ru-RU" sz="1800" dirty="0" smtClean="0"/>
              <a:t>, использовавший слово психология в 1590 году. </a:t>
            </a:r>
          </a:p>
          <a:p>
            <a:r>
              <a:rPr lang="ru-RU" sz="1800" dirty="0" smtClean="0"/>
              <a:t>Это слово получило широкое признание после работ немецкого философа </a:t>
            </a:r>
            <a:r>
              <a:rPr lang="ru-RU" sz="1800" dirty="0" err="1" smtClean="0"/>
              <a:t>Христиана</a:t>
            </a:r>
            <a:r>
              <a:rPr lang="ru-RU" sz="1800" dirty="0" smtClean="0"/>
              <a:t> Вольфа , написавшего книги «Рациональная психология (1732г.) и «Эмпирическая психология» (1734г.). </a:t>
            </a:r>
          </a:p>
          <a:p>
            <a:r>
              <a:rPr lang="ru-RU" sz="1800" dirty="0" smtClean="0"/>
              <a:t>Однако до Х</a:t>
            </a:r>
            <a:r>
              <a:rPr lang="en-US" sz="1800" dirty="0" smtClean="0"/>
              <a:t>I</a:t>
            </a:r>
            <a:r>
              <a:rPr lang="ru-RU" sz="1800" dirty="0" smtClean="0"/>
              <a:t>Х века  этот термин не имел широкого употребления. </a:t>
            </a:r>
          </a:p>
          <a:p>
            <a:r>
              <a:rPr lang="ru-RU" sz="1800" dirty="0" smtClean="0"/>
              <a:t>Как видим сам термин, не только как сама наука, имеет свою историю происхождения.</a:t>
            </a:r>
          </a:p>
          <a:p>
            <a:r>
              <a:rPr lang="ru-RU" sz="1800" dirty="0" smtClean="0"/>
              <a:t>Первоначально он относился к особой науке, которая занималась изучением так называемых душевных, или психических, явлений, т. е. таких, которые каждый человек легко обнаруживает в собственном сознании в результате самонаблюдения. </a:t>
            </a:r>
          </a:p>
          <a:p>
            <a:r>
              <a:rPr lang="ru-RU" sz="1800" dirty="0" smtClean="0"/>
              <a:t>Позднее, в XVII -X I Х вв. область, изучаемая психологией, расширяется и включает в себя не только осознаваемые, но и неосознаваемые явления. 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910"/>
            <a:ext cx="5458408" cy="747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18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273" y="195943"/>
            <a:ext cx="11532637" cy="6531428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Понятие «психология» имеет как научный, так и житейский смысл. </a:t>
            </a:r>
          </a:p>
          <a:p>
            <a:r>
              <a:rPr lang="ru-RU" sz="2000" dirty="0" smtClean="0"/>
              <a:t>В первом случае оно употребляется для обозначения соответствующей научной дисциплины, во втором — для описания поведения или психических особенностей отдельных лиц и групп людей. Поэтому каждый человек знакомится с «психологией» задолго до ее систематического изучения. </a:t>
            </a:r>
          </a:p>
          <a:p>
            <a:r>
              <a:rPr lang="ru-RU" sz="2000" dirty="0" smtClean="0"/>
              <a:t>Уже в раннем детстве ребенок говорит «я хочу», «я думаю», «я чувствую». </a:t>
            </a:r>
          </a:p>
          <a:p>
            <a:r>
              <a:rPr lang="ru-RU" sz="2000" dirty="0" smtClean="0"/>
              <a:t>На протяжении всей жизни каждый человек, осознанно или неосознанно, изучает себя и свои возможности. Следует отметить, что уровень познания своего внутреннего мира во многом определяет то, насколько человек может понять других людей, насколько успешно может построить с ними взаимоотношения. </a:t>
            </a:r>
          </a:p>
          <a:p>
            <a:r>
              <a:rPr lang="ru-RU" sz="2000" dirty="0" smtClean="0"/>
              <a:t>Человек — это социальное существо, и он не может жить вне общества, без контактов с окружающими. </a:t>
            </a:r>
          </a:p>
          <a:p>
            <a:r>
              <a:rPr lang="ru-RU" sz="2000" dirty="0" smtClean="0"/>
              <a:t>В практике живого общения каждый человек постигает многие психологические законы. Так, каждый из нас уже с детства умеет «читать» по внешним проявлениям — мимике, жестам, интонации, особенностям поведения — эмоциональное состояние другого человека.</a:t>
            </a:r>
          </a:p>
          <a:p>
            <a:r>
              <a:rPr lang="ru-RU" sz="2000" dirty="0" smtClean="0"/>
              <a:t> Таким образом, каждый человек — своего рода психолог, поскольку в обществе невозможно жить без определенных представлений о психике людей. </a:t>
            </a:r>
          </a:p>
          <a:p>
            <a:r>
              <a:rPr lang="ru-RU" sz="2000" dirty="0" smtClean="0"/>
              <a:t>Однако житейские психологические знания очень приблизительны, расплывчаты и во многом отличаются от научных знаний. В чем состоит это отличие.</a:t>
            </a:r>
          </a:p>
        </p:txBody>
      </p:sp>
    </p:spTree>
    <p:extLst>
      <p:ext uri="{BB962C8B-B14F-4D97-AF65-F5344CB8AC3E}">
        <p14:creationId xmlns:p14="http://schemas.microsoft.com/office/powerpoint/2010/main" val="403276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241" y="251927"/>
            <a:ext cx="11700588" cy="63728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Во-первых, житейские психологические знания конкретны, привязаны к конкретным ситуациям, людям, задачам. Научная же психология стремится к обобщению, для чего используются соответствующие понятия. </a:t>
            </a:r>
          </a:p>
          <a:p>
            <a:r>
              <a:rPr lang="ru-RU" dirty="0" smtClean="0"/>
              <a:t>Во-вторых, житейские психологические знания носят интуитивный характер. Это обусловлено способом их получения — случайным опытом и его субъективным анализом на бессознательном уровне. В отличие от этого научное познание основано на эксперименте, а полученные знания вполне рациональны и осознаваемы. </a:t>
            </a:r>
          </a:p>
          <a:p>
            <a:r>
              <a:rPr lang="ru-RU" dirty="0" smtClean="0"/>
              <a:t>В-третьих, существуют различия в способах передачи знаний. Как правило, знания житейской психологии передаются с большим трудом, а часто эта передача просто невозможна. Как пишет Ю. Б. </a:t>
            </a:r>
            <a:r>
              <a:rPr lang="ru-RU" dirty="0" err="1" smtClean="0"/>
              <a:t>Гиппенрейтер</a:t>
            </a:r>
            <a:r>
              <a:rPr lang="ru-RU" dirty="0" smtClean="0"/>
              <a:t>, «вечная проблема "отцов и детей" состоит как раз в том, что дети не могут и даже не хотят перенимать опыт отцов». В то же время в науке знания аккумулируются и передаются намного легче.</a:t>
            </a:r>
          </a:p>
          <a:p>
            <a:r>
              <a:rPr lang="ru-RU" dirty="0" smtClean="0"/>
              <a:t>В-четвертых, научная психология располагает обширным, разнообразным и подчас уникальным фактическим материалом, недоступным во всем объеме ни одному носителю житейской психолог.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39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933061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различия житейских и научных психологических знаний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898" y="1129003"/>
            <a:ext cx="9181322" cy="5411755"/>
          </a:xfrm>
        </p:spPr>
      </p:pic>
    </p:spTree>
    <p:extLst>
      <p:ext uri="{BB962C8B-B14F-4D97-AF65-F5344CB8AC3E}">
        <p14:creationId xmlns:p14="http://schemas.microsoft.com/office/powerpoint/2010/main" val="287012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73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Объект, предмет и задачи общей психологии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9796"/>
            <a:ext cx="12192000" cy="59156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4200" dirty="0"/>
          </a:p>
          <a:p>
            <a:pPr algn="just"/>
            <a:r>
              <a:rPr lang="ru-RU" sz="9600" dirty="0" smtClean="0"/>
              <a:t>В течение столетий явления изучаемые психологией обозначались общим термином душа. </a:t>
            </a:r>
          </a:p>
          <a:p>
            <a:pPr algn="just"/>
            <a:r>
              <a:rPr lang="ru-RU" sz="9600" dirty="0" smtClean="0"/>
              <a:t>Современное понимание психологии - как науки о психике и психических явлениях:</a:t>
            </a:r>
          </a:p>
          <a:p>
            <a:pPr algn="just"/>
            <a:r>
              <a:rPr lang="ru-RU" sz="9600" dirty="0" smtClean="0"/>
              <a:t> т.е. она изучает факты, закономерности и механизмы психики как складывающегося в мозгу образа действительности, на основе и при помощи которого осуществляется управление поведением и деятельностью, и имеющим у человека личностный характер.</a:t>
            </a:r>
          </a:p>
          <a:p>
            <a:pPr algn="just"/>
            <a:r>
              <a:rPr lang="ru-RU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Следовательно, психология- это наука  о закономерностях развития и функционирования психики, как особой формы жизнедеятельности.</a:t>
            </a:r>
          </a:p>
          <a:p>
            <a:pPr algn="just"/>
            <a:r>
              <a:rPr lang="ru-RU" sz="9600" dirty="0" smtClean="0"/>
              <a:t> В самом общем виде </a:t>
            </a:r>
            <a:r>
              <a:rPr lang="ru-RU" sz="9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объектом психологии является человек</a:t>
            </a:r>
            <a:r>
              <a:rPr lang="ru-RU" sz="9600" dirty="0" smtClean="0"/>
              <a:t>, который изучается многими науками. </a:t>
            </a:r>
          </a:p>
          <a:p>
            <a:pPr algn="just"/>
            <a:r>
              <a:rPr lang="ru-RU" sz="9600" dirty="0" smtClean="0"/>
              <a:t>Однако человек является объектом комплексного исследования различных наук, каждая из которых имеет свой специфический круг проблем. </a:t>
            </a:r>
          </a:p>
          <a:p>
            <a:pPr algn="just"/>
            <a:r>
              <a:rPr lang="ru-RU" sz="9600" dirty="0" smtClean="0"/>
              <a:t>Еще С.Л. Рубинштейн в книге «</a:t>
            </a:r>
            <a:r>
              <a:rPr lang="ru-RU" sz="9600" i="1" dirty="0" smtClean="0"/>
              <a:t>Основы общей психологии</a:t>
            </a:r>
            <a:r>
              <a:rPr lang="ru-RU" sz="9600" dirty="0" smtClean="0"/>
              <a:t>» (1940) писал:</a:t>
            </a:r>
          </a:p>
          <a:p>
            <a:pPr algn="just"/>
            <a:r>
              <a:rPr lang="ru-RU" sz="9600" dirty="0" smtClean="0"/>
              <a:t>«Специфический круг явлений, который изучает </a:t>
            </a:r>
            <a:r>
              <a:rPr lang="ru-RU" sz="9600" dirty="0" smtClean="0">
                <a:hlinkClick r:id="rId2" tooltip="Что такое психология?"/>
              </a:rPr>
              <a:t>психология</a:t>
            </a:r>
            <a:r>
              <a:rPr lang="ru-RU" sz="9600" dirty="0" smtClean="0"/>
              <a:t>, выделяется отчетливо и ясно — это наши восприятия, </a:t>
            </a:r>
            <a:r>
              <a:rPr lang="ru-RU" sz="9600" dirty="0" smtClean="0">
                <a:solidFill>
                  <a:srgbClr val="0070C0"/>
                </a:solidFill>
                <a:hlinkClick r:id="rId3"/>
              </a:rPr>
              <a:t>чувства</a:t>
            </a:r>
            <a:r>
              <a:rPr lang="ru-RU" sz="9600" dirty="0" smtClean="0">
                <a:solidFill>
                  <a:srgbClr val="0070C0"/>
                </a:solidFill>
              </a:rPr>
              <a:t>, </a:t>
            </a:r>
            <a:r>
              <a:rPr lang="ru-RU" sz="9600" dirty="0" smtClean="0"/>
              <a:t>мысли, стремления, намерения, желания и т.п., — т.е. все то, что составляет внутреннее содержание нашей жизни и что в качестве переживания как будто непосредственно нам дано...».</a:t>
            </a:r>
          </a:p>
          <a:p>
            <a:pPr algn="just"/>
            <a:r>
              <a:rPr lang="ru-RU" sz="9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Следовательно, Главный объект исследования - это человек, его психические процессы, состояния и свойства.</a:t>
            </a:r>
          </a:p>
          <a:p>
            <a:pPr algn="just"/>
            <a:endParaRPr lang="ru-RU" sz="9600" dirty="0" smtClean="0"/>
          </a:p>
          <a:p>
            <a:endParaRPr lang="ru-RU" sz="9600" dirty="0" smtClean="0"/>
          </a:p>
          <a:p>
            <a:endParaRPr lang="ru-RU" sz="9600" dirty="0" smtClean="0"/>
          </a:p>
        </p:txBody>
      </p:sp>
    </p:spTree>
    <p:extLst>
      <p:ext uri="{BB962C8B-B14F-4D97-AF65-F5344CB8AC3E}">
        <p14:creationId xmlns:p14="http://schemas.microsoft.com/office/powerpoint/2010/main" val="1791174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575" y="2124075"/>
            <a:ext cx="7200899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5160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854</Words>
  <Application>Microsoft Office PowerPoint</Application>
  <PresentationFormat>Широкоэкранный</PresentationFormat>
  <Paragraphs>41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Лекция 1. Теоретические основания современной психологии </vt:lpstr>
      <vt:lpstr>Презентация PowerPoint</vt:lpstr>
      <vt:lpstr>Презентация PowerPoint</vt:lpstr>
      <vt:lpstr>Презентация PowerPoint</vt:lpstr>
      <vt:lpstr>Основные различия житейских и научных психологических знаний</vt:lpstr>
      <vt:lpstr> Объект, предмет и задачи общей психологии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</dc:title>
  <dc:creator>Ольга Хабижановна</dc:creator>
  <cp:lastModifiedBy>Ольга Хабижановна</cp:lastModifiedBy>
  <cp:revision>71</cp:revision>
  <dcterms:created xsi:type="dcterms:W3CDTF">2021-01-02T10:01:52Z</dcterms:created>
  <dcterms:modified xsi:type="dcterms:W3CDTF">2021-01-17T15:43:50Z</dcterms:modified>
</cp:coreProperties>
</file>